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8" r:id="rId5"/>
    <p:sldId id="259" r:id="rId6"/>
    <p:sldId id="260" r:id="rId7"/>
    <p:sldId id="261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5DE4B9-8D68-4E1B-8FF4-CF88514681B5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Preparation for College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to do now?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those in early high school years…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Career  you want to pursue?</a:t>
            </a:r>
          </a:p>
          <a:p>
            <a:r>
              <a:rPr lang="en-US" dirty="0" smtClean="0"/>
              <a:t>Always wanted to go to a certain college?</a:t>
            </a:r>
          </a:p>
          <a:p>
            <a:r>
              <a:rPr lang="en-US" dirty="0" smtClean="0"/>
              <a:t>Have an older sibling who has gone through the college process?</a:t>
            </a:r>
          </a:p>
          <a:p>
            <a:r>
              <a:rPr lang="en-US" dirty="0" smtClean="0"/>
              <a:t>Visited any colleges through the process?</a:t>
            </a:r>
          </a:p>
          <a:p>
            <a:r>
              <a:rPr lang="en-US" dirty="0" smtClean="0"/>
              <a:t>Visited a college for any other reason?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may not know…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you apply to colleges, they look at Freshmen, Sophomore and Junior years of high school.</a:t>
            </a:r>
          </a:p>
          <a:p>
            <a:r>
              <a:rPr lang="en-US" dirty="0" smtClean="0"/>
              <a:t>Most colleges take an average of those 3 years.</a:t>
            </a:r>
          </a:p>
          <a:p>
            <a:r>
              <a:rPr lang="en-US" dirty="0" smtClean="0"/>
              <a:t>You start the college process from your first day of high school.</a:t>
            </a:r>
          </a:p>
          <a:p>
            <a:r>
              <a:rPr lang="en-US" dirty="0" smtClean="0"/>
              <a:t>Although, you should enjoy high school and not stress about college, it is never too early to prepare.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think about…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Do you want to take AP classes?</a:t>
            </a:r>
          </a:p>
          <a:p>
            <a:r>
              <a:rPr lang="en-US" dirty="0" smtClean="0"/>
              <a:t>Is there a club you are interested in?</a:t>
            </a:r>
          </a:p>
          <a:p>
            <a:r>
              <a:rPr lang="en-US" smtClean="0"/>
              <a:t>Are there leadership </a:t>
            </a:r>
            <a:r>
              <a:rPr lang="en-US" dirty="0" smtClean="0"/>
              <a:t>opportunities?</a:t>
            </a:r>
          </a:p>
          <a:p>
            <a:r>
              <a:rPr lang="en-US" dirty="0" smtClean="0"/>
              <a:t>Is there a sport you’d like to play?</a:t>
            </a:r>
          </a:p>
          <a:p>
            <a:r>
              <a:rPr lang="en-US" dirty="0" smtClean="0"/>
              <a:t>Which Math, English, Language and Science classes are you interested in taking?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 with a guidance counselor about general college requirements.</a:t>
            </a:r>
          </a:p>
          <a:p>
            <a:r>
              <a:rPr lang="en-US" dirty="0" smtClean="0"/>
              <a:t>Do your best in any courses you take.</a:t>
            </a:r>
          </a:p>
          <a:p>
            <a:r>
              <a:rPr lang="en-US" dirty="0" smtClean="0"/>
              <a:t>Take courses that you are good at and what interests you.</a:t>
            </a:r>
          </a:p>
          <a:p>
            <a:r>
              <a:rPr lang="en-US" dirty="0" smtClean="0"/>
              <a:t>Get involved.</a:t>
            </a:r>
          </a:p>
          <a:p>
            <a:r>
              <a:rPr lang="en-US" dirty="0" smtClean="0"/>
              <a:t>Volunteer!  Community Service is very important.</a:t>
            </a:r>
          </a:p>
          <a:p>
            <a:r>
              <a:rPr lang="en-US" smtClean="0"/>
              <a:t>Foster  </a:t>
            </a:r>
            <a:r>
              <a:rPr lang="en-US" dirty="0" smtClean="0"/>
              <a:t>your talents and interests.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en-US" dirty="0" smtClean="0"/>
              <a:t>ont…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Save certificates earned, awards and honors in a file.</a:t>
            </a:r>
          </a:p>
          <a:p>
            <a:r>
              <a:rPr lang="en-US" dirty="0" smtClean="0"/>
              <a:t>Perfect writing skills and research skills.  They will help in high school and college.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those ready to look for a college: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to know yourself.</a:t>
            </a:r>
          </a:p>
          <a:p>
            <a:r>
              <a:rPr lang="en-US" dirty="0" smtClean="0"/>
              <a:t>Type of college.</a:t>
            </a:r>
          </a:p>
          <a:p>
            <a:r>
              <a:rPr lang="en-US" dirty="0" smtClean="0"/>
              <a:t>Size of college .</a:t>
            </a:r>
          </a:p>
          <a:p>
            <a:r>
              <a:rPr lang="en-US" dirty="0" smtClean="0"/>
              <a:t>Location of college.</a:t>
            </a:r>
          </a:p>
          <a:p>
            <a:r>
              <a:rPr lang="en-US" dirty="0" smtClean="0"/>
              <a:t>Majors offered.</a:t>
            </a:r>
          </a:p>
          <a:p>
            <a:r>
              <a:rPr lang="en-US" dirty="0" smtClean="0"/>
              <a:t>Cost and Financial Aid.</a:t>
            </a:r>
          </a:p>
          <a:p>
            <a:r>
              <a:rPr lang="en-US" dirty="0" smtClean="0"/>
              <a:t>Campus Life.</a:t>
            </a:r>
          </a:p>
          <a:p>
            <a:r>
              <a:rPr lang="en-US" dirty="0" smtClean="0"/>
              <a:t>Sports and Activities.</a:t>
            </a:r>
          </a:p>
          <a:p>
            <a:r>
              <a:rPr lang="en-US" dirty="0" smtClean="0"/>
              <a:t>Admission Criteria.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Resources: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College Websites.</a:t>
            </a:r>
          </a:p>
          <a:p>
            <a:r>
              <a:rPr lang="en-US" dirty="0" smtClean="0"/>
              <a:t>Admissions Representatives.</a:t>
            </a:r>
          </a:p>
          <a:p>
            <a:r>
              <a:rPr lang="en-US" dirty="0" smtClean="0"/>
              <a:t>Your guidance office.</a:t>
            </a:r>
          </a:p>
          <a:p>
            <a:r>
              <a:rPr lang="en-US" dirty="0" smtClean="0"/>
              <a:t>The College Board.</a:t>
            </a:r>
          </a:p>
          <a:p>
            <a:r>
              <a:rPr lang="en-US" dirty="0" smtClean="0"/>
              <a:t>The Internet.</a:t>
            </a:r>
          </a:p>
          <a:p>
            <a:r>
              <a:rPr lang="en-US" dirty="0" smtClean="0"/>
              <a:t>Family and Friends.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328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Preparation for College</vt:lpstr>
      <vt:lpstr>For those in early high school years…</vt:lpstr>
      <vt:lpstr>Things you may not know…</vt:lpstr>
      <vt:lpstr>What to think about… </vt:lpstr>
      <vt:lpstr>What to do next?</vt:lpstr>
      <vt:lpstr>cont… </vt:lpstr>
      <vt:lpstr>For those ready to look for a college:</vt:lpstr>
      <vt:lpstr>Resources: </vt:lpstr>
    </vt:vector>
  </TitlesOfParts>
  <Company>Holy Family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Preparation for College</dc:title>
  <dc:creator>mfoley</dc:creator>
  <cp:lastModifiedBy>Frank</cp:lastModifiedBy>
  <cp:revision>14</cp:revision>
  <cp:lastPrinted>2017-03-03T18:38:05Z</cp:lastPrinted>
  <dcterms:created xsi:type="dcterms:W3CDTF">2011-05-04T18:08:28Z</dcterms:created>
  <dcterms:modified xsi:type="dcterms:W3CDTF">2017-03-06T16:08:03Z</dcterms:modified>
</cp:coreProperties>
</file>